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076"/>
    <p:restoredTop sz="94795"/>
  </p:normalViewPr>
  <p:slideViewPr>
    <p:cSldViewPr snapToGrid="0" snapToObjects="1">
      <p:cViewPr varScale="1">
        <p:scale>
          <a:sx n="74" d="100"/>
          <a:sy n="74" d="100"/>
        </p:scale>
        <p:origin x="3384" y="248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  <p:guide pos="77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3/19/25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3891195" cy="3291839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0" y="0"/>
            <a:ext cx="11086710" cy="3291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917722" y="0"/>
            <a:ext cx="33973473" cy="1828799"/>
          </a:xfrm>
          <a:prstGeom prst="rect">
            <a:avLst/>
          </a:prstGeom>
          <a:solidFill>
            <a:srgbClr val="9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12280010" y="38198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>
                <a:latin typeface="Impact" charset="0"/>
                <a:ea typeface="Impact" charset="0"/>
                <a:cs typeface="Impact" charset="0"/>
              </a:rPr>
              <a:t>Chemical, Biological, and Environmental Engineering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1086708" cy="32918400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40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1086709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463040" y="0"/>
            <a:ext cx="81381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>
                <a:latin typeface="Impact" charset="0"/>
                <a:ea typeface="Impact" charset="0"/>
                <a:cs typeface="Impact" charset="0"/>
              </a:rPr>
              <a:t>COLLEGE OF ENGINEERING</a:t>
            </a: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4290000" y="22022108"/>
            <a:ext cx="7994507" cy="91011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>
                <a:latin typeface="Verdana Regular" charset="0"/>
              </a:rPr>
              <a:t>Duismolessi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utem</a:t>
            </a:r>
            <a:r>
              <a:rPr lang="en-US" dirty="0">
                <a:latin typeface="Verdana Regular" charset="0"/>
              </a:rPr>
              <a:t> 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05529"/>
                </a:solidFill>
                <a:latin typeface="Verdana Regular" charset="0"/>
              </a:rPr>
              <a:t>Title: lorem ipsum</a:t>
            </a: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Bullet. </a:t>
            </a:r>
            <a:r>
              <a:rPr lang="en-US" dirty="0" err="1">
                <a:latin typeface="Verdana Regular" charset="0"/>
              </a:rPr>
              <a:t>lum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adipsustrud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tuerat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lorpera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esenibh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iuscili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quamcommy</a:t>
            </a:r>
            <a:r>
              <a:rPr lang="en-US" dirty="0">
                <a:latin typeface="Verdana Regular" charset="0"/>
              </a:rPr>
              <a:t> nit </a:t>
            </a:r>
            <a:r>
              <a:rPr lang="en-US" dirty="0" err="1">
                <a:latin typeface="Verdana Regular" charset="0"/>
              </a:rPr>
              <a:t>lorerillut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</a:t>
            </a:r>
            <a:r>
              <a:rPr lang="en-US" dirty="0">
                <a:latin typeface="Verdana Regular" charset="0"/>
              </a:rPr>
              <a:t> lore </a:t>
            </a:r>
            <a:r>
              <a:rPr lang="en-US" dirty="0" err="1">
                <a:latin typeface="Verdana Regular" charset="0"/>
              </a:rPr>
              <a:t>verostrud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ming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faciliquisse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modolortin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Lore del </a:t>
            </a:r>
            <a:r>
              <a:rPr lang="en-US" dirty="0" err="1">
                <a:latin typeface="Verdana Regular" charset="0"/>
              </a:rPr>
              <a:t>utatis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amcorpercin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riliq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uismodo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leniat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aciduisl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eugait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alit prat ad </a:t>
            </a:r>
            <a:r>
              <a:rPr lang="en-US" dirty="0" err="1">
                <a:latin typeface="Verdana Regular" charset="0"/>
              </a:rPr>
              <a:t>tions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Sim 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463040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463040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4290000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4290000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usted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volumpt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molorestio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>
                <a:latin typeface="Verdana Regular" charset="0"/>
              </a:rPr>
              <a:t>nimi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ncima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non </a:t>
            </a:r>
            <a:r>
              <a:rPr lang="en-US" dirty="0" err="1">
                <a:latin typeface="Verdana Regular" charset="0"/>
              </a:rPr>
              <a:t>sequi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omniaed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404800" y="455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>
                <a:latin typeface="Impact" charset="0"/>
                <a:ea typeface="Impact" charset="0"/>
                <a:cs typeface="Impact" charset="0"/>
              </a:rPr>
              <a:t>###</a:t>
            </a: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625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Impact</vt:lpstr>
      <vt:lpstr>Verdana</vt:lpstr>
      <vt:lpstr>Verdana Regular</vt:lpstr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Elmore, Ethan</cp:lastModifiedBy>
  <cp:revision>52</cp:revision>
  <dcterms:created xsi:type="dcterms:W3CDTF">2017-04-19T21:01:26Z</dcterms:created>
  <dcterms:modified xsi:type="dcterms:W3CDTF">2025-03-19T21:25:52Z</dcterms:modified>
</cp:coreProperties>
</file>